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7925" y="1235075"/>
            <a:ext cx="4441825" cy="3330575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IN" dirty="0" smtClean="0"/>
              <a:t>AHPL/QMS/FR/09/E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Rev. No.:01, Rev. Date:15.12.2016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983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01062017\DSC_0010_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46"/>
          <a:stretch/>
        </p:blipFill>
        <p:spPr bwMode="auto">
          <a:xfrm>
            <a:off x="3276600" y="1842246"/>
            <a:ext cx="3163570" cy="191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01062017\DSC_0009_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69" y="2057400"/>
            <a:ext cx="2927832" cy="1802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4" y="441839"/>
            <a:ext cx="955675" cy="33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Guard to be Provide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Oil Pump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NAME 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A131 Body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Machining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Facing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To Eliminate Unsafe Act.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A 131 Body Machine CNC Jobber XL Spindle Motor Area Not Covered. So Chance of Accident.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Localize Guard to be Provide to Avoid Accident.</a:t>
            </a: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Unsafe Condition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 Accident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511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Nilesh Khadke,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 Dilip Phapale,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Sachin Chaudhari.</a:t>
            </a:r>
            <a:endParaRPr lang="en-US" alt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41552"/>
            <a:ext cx="2513012" cy="1898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Unsafe Condition Eliminate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Dnyaneshwar Pawar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Umesh Pimple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27.05.2017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 smtClean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 smtClean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400" b="1" dirty="0">
                <a:latin typeface="Calibri" pitchFamily="34" charset="0"/>
              </a:rPr>
              <a:t> </a:t>
            </a:r>
            <a:r>
              <a:rPr lang="en-US" altLang="en-US" sz="1400" b="1" dirty="0" smtClean="0">
                <a:latin typeface="Calibri" pitchFamily="34" charset="0"/>
              </a:rPr>
              <a:t>      Not Applicable</a:t>
            </a:r>
            <a:endParaRPr lang="en-US" altLang="en-US" sz="1400" b="1" dirty="0"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1) Eliminate Unsafe Condition.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2) Safety Working Condition.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Tensioner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 NA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dirty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sz="1050" b="1" dirty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NA</a:t>
            </a:r>
            <a:r>
              <a:rPr lang="en-US" sz="1050" b="1" dirty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 </a:t>
            </a:r>
            <a:r>
              <a:rPr lang="en-US" sz="1050" b="1" dirty="0" smtClean="0">
                <a:latin typeface="Calibri"/>
                <a:cs typeface="Arial" charset="0"/>
              </a:rPr>
              <a:t>NA</a:t>
            </a:r>
            <a:endParaRPr lang="en-US" sz="1050" dirty="0">
              <a:cs typeface="Arial" charset="0"/>
            </a:endParaRP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  </a:t>
            </a:r>
            <a:r>
              <a:rPr lang="en-US" sz="1050" b="1" dirty="0" smtClean="0">
                <a:latin typeface="Calibri" pitchFamily="34" charset="0"/>
                <a:cs typeface="Arial" charset="0"/>
              </a:rPr>
              <a:t>NA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Comp.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27.05.2017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8750" y="172553"/>
            <a:ext cx="8832850" cy="679093"/>
            <a:chOff x="158750" y="172553"/>
            <a:chExt cx="8832850" cy="679093"/>
          </a:xfrm>
        </p:grpSpPr>
        <p:sp>
          <p:nvSpPr>
            <p:cNvPr id="6150" name="Rectangle 2"/>
            <p:cNvSpPr>
              <a:spLocks noChangeArrowheads="1"/>
            </p:cNvSpPr>
            <p:nvPr/>
          </p:nvSpPr>
          <p:spPr bwMode="auto">
            <a:xfrm>
              <a:off x="158750" y="394446"/>
              <a:ext cx="883285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469188" y="172553"/>
              <a:ext cx="1522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AHPL/QMS/FR/09/E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23635" y="6657201"/>
            <a:ext cx="2472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Rev. No.:01, Rev. Date:15.12.2016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6699766" y="6341221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" name="Rectangle 73"/>
          <p:cNvSpPr>
            <a:spLocks noChangeArrowheads="1"/>
          </p:cNvSpPr>
          <p:nvPr/>
        </p:nvSpPr>
        <p:spPr bwMode="auto">
          <a:xfrm>
            <a:off x="7156966" y="6341221"/>
            <a:ext cx="54082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30.5.17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7697788" y="634774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6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228</Words>
  <Application>Microsoft Office PowerPoint</Application>
  <PresentationFormat>On-screen Show (4:3)</PresentationFormat>
  <Paragraphs>83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2017-06-09T09:50:00Z</dcterms:modified>
</cp:coreProperties>
</file>